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9753600" cx="13004800"/>
  <p:notesSz cx="13004800" cy="9753600"/>
  <p:embeddedFontLst>
    <p:embeddedFont>
      <p:font typeface="Roboto"/>
      <p:regular r:id="rId17"/>
      <p:bold r:id="rId18"/>
      <p:italic r:id="rId19"/>
      <p:boldItalic r:id="rId20"/>
    </p:embeddedFont>
    <p:embeddedFont>
      <p:font typeface="Poppins"/>
      <p:regular r:id="rId21"/>
      <p:bold r:id="rId22"/>
      <p:italic r:id="rId23"/>
      <p:boldItalic r:id="rId24"/>
    </p:embeddedFont>
    <p:embeddedFont>
      <p:font typeface="Inter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7" roundtripDataSignature="AMtx7mjwAw53oXU5vHj6WuTm3yV4CBLK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Poppins-bold.fntdata"/><Relationship Id="rId21" Type="http://schemas.openxmlformats.org/officeDocument/2006/relationships/font" Target="fonts/Poppins-regular.fntdata"/><Relationship Id="rId24" Type="http://schemas.openxmlformats.org/officeDocument/2006/relationships/font" Target="fonts/Poppins-boldItalic.fntdata"/><Relationship Id="rId23" Type="http://schemas.openxmlformats.org/officeDocument/2006/relationships/font" Target="fonts/Poppi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nter-bold.fntdata"/><Relationship Id="rId25" Type="http://schemas.openxmlformats.org/officeDocument/2006/relationships/font" Target="fonts/Inter-regular.fntdata"/><Relationship Id="rId27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p1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956fff0555_0_201:notes"/>
          <p:cNvSpPr/>
          <p:nvPr>
            <p:ph idx="2" type="sldImg"/>
          </p:nvPr>
        </p:nvSpPr>
        <p:spPr>
          <a:xfrm>
            <a:off x="1733973" y="609600"/>
            <a:ext cx="5202000" cy="164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1956fff0555_0_201:notes"/>
          <p:cNvSpPr txBox="1"/>
          <p:nvPr>
            <p:ph idx="1" type="body"/>
          </p:nvPr>
        </p:nvSpPr>
        <p:spPr>
          <a:xfrm>
            <a:off x="866987" y="2346960"/>
            <a:ext cx="69360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6" name="Google Shape;276;g1956fff0555_0_201:notes"/>
          <p:cNvSpPr txBox="1"/>
          <p:nvPr>
            <p:ph idx="12" type="sldNum"/>
          </p:nvPr>
        </p:nvSpPr>
        <p:spPr>
          <a:xfrm>
            <a:off x="4910918" y="4632114"/>
            <a:ext cx="37569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30cd809bc9_0_7:notes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g230cd809bc9_0_7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30cd809bc9_0_0:notes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g230cd809bc9_0_0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4a8a7f1ec_0_4:notes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g224a8a7f1ec_0_4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30cd809bc9_0_14:notes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g230cd809bc9_0_14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24a8a7f1ec_0_13:notes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g224a8a7f1ec_0_13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24a8a7f1ec_0_19:notes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g224a8a7f1ec_0_19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30cd809bc9_0_583:notes"/>
          <p:cNvSpPr/>
          <p:nvPr>
            <p:ph idx="2" type="sldImg"/>
          </p:nvPr>
        </p:nvSpPr>
        <p:spPr>
          <a:xfrm>
            <a:off x="1733973" y="609600"/>
            <a:ext cx="5202000" cy="164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230cd809bc9_0_583:notes"/>
          <p:cNvSpPr txBox="1"/>
          <p:nvPr>
            <p:ph idx="1" type="body"/>
          </p:nvPr>
        </p:nvSpPr>
        <p:spPr>
          <a:xfrm>
            <a:off x="866987" y="2346960"/>
            <a:ext cx="69360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g230cd809bc9_0_583:notes"/>
          <p:cNvSpPr txBox="1"/>
          <p:nvPr>
            <p:ph idx="12" type="sldNum"/>
          </p:nvPr>
        </p:nvSpPr>
        <p:spPr>
          <a:xfrm>
            <a:off x="4910918" y="4632114"/>
            <a:ext cx="37569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30cd809bc9_0_590:notes"/>
          <p:cNvSpPr/>
          <p:nvPr>
            <p:ph idx="2" type="sldImg"/>
          </p:nvPr>
        </p:nvSpPr>
        <p:spPr>
          <a:xfrm>
            <a:off x="1733973" y="609600"/>
            <a:ext cx="5202000" cy="164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230cd809bc9_0_590:notes"/>
          <p:cNvSpPr txBox="1"/>
          <p:nvPr>
            <p:ph idx="1" type="body"/>
          </p:nvPr>
        </p:nvSpPr>
        <p:spPr>
          <a:xfrm>
            <a:off x="866987" y="2346960"/>
            <a:ext cx="69360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g230cd809bc9_0_590:notes"/>
          <p:cNvSpPr txBox="1"/>
          <p:nvPr>
            <p:ph idx="12" type="sldNum"/>
          </p:nvPr>
        </p:nvSpPr>
        <p:spPr>
          <a:xfrm>
            <a:off x="4910918" y="4632114"/>
            <a:ext cx="37569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/>
          <p:nvPr>
            <p:ph type="title"/>
          </p:nvPr>
        </p:nvSpPr>
        <p:spPr>
          <a:xfrm>
            <a:off x="1358900" y="292100"/>
            <a:ext cx="10281920" cy="756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4"/>
          <p:cNvSpPr txBox="1"/>
          <p:nvPr>
            <p:ph idx="1" type="body"/>
          </p:nvPr>
        </p:nvSpPr>
        <p:spPr>
          <a:xfrm>
            <a:off x="4889500" y="2636520"/>
            <a:ext cx="6426834" cy="3639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4"/>
          <p:cNvSpPr txBox="1"/>
          <p:nvPr>
            <p:ph idx="11" type="ft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4"/>
          <p:cNvSpPr txBox="1"/>
          <p:nvPr>
            <p:ph idx="10" type="dt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4"/>
          <p:cNvSpPr txBox="1"/>
          <p:nvPr>
            <p:ph idx="12" type="sldNum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G-Circles">
  <p:cSld name="CUSTOM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g1956fff0555_0_2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4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" name="Google Shape;64;g1956fff0555_0_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0" y="541867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6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" name="Google Shape;66;g1956fff0555_0_2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4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g1956fff0555_0_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0" y="541867"/>
            <a:ext cx="4064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" name="Google Shape;68;g1956fff0555_0_2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5600" y="2709333"/>
            <a:ext cx="9144002" cy="40640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1956fff0555_0_233"/>
          <p:cNvSpPr txBox="1"/>
          <p:nvPr>
            <p:ph type="title"/>
          </p:nvPr>
        </p:nvSpPr>
        <p:spPr>
          <a:xfrm>
            <a:off x="724978" y="1183667"/>
            <a:ext cx="104199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9pPr>
          </a:lstStyle>
          <a:p/>
        </p:txBody>
      </p:sp>
      <p:sp>
        <p:nvSpPr>
          <p:cNvPr id="70" name="Google Shape;70;g1956fff0555_0_233"/>
          <p:cNvSpPr txBox="1"/>
          <p:nvPr>
            <p:ph idx="1" type="subTitle"/>
          </p:nvPr>
        </p:nvSpPr>
        <p:spPr>
          <a:xfrm>
            <a:off x="1753348" y="2709337"/>
            <a:ext cx="10419900" cy="54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(1)">
  <p:cSld name="CUSTOM_5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" name="Google Shape;72;g1956fff0555_0_2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4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" name="Google Shape;73;g1956fff0555_0_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0" y="541867"/>
            <a:ext cx="406400" cy="4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956fff0555_0_239"/>
          <p:cNvSpPr txBox="1"/>
          <p:nvPr>
            <p:ph type="title"/>
          </p:nvPr>
        </p:nvSpPr>
        <p:spPr>
          <a:xfrm>
            <a:off x="812800" y="1029810"/>
            <a:ext cx="114876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0" spcFirstLastPara="1" rIns="72225" wrap="square" tIns="722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pic>
        <p:nvPicPr>
          <p:cNvPr descr="preencoded.png" id="75" name="Google Shape;75;g1956fff0555_0_2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3251200"/>
            <a:ext cx="12598402" cy="32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1956fff0555_0_239"/>
          <p:cNvSpPr/>
          <p:nvPr>
            <p:ph idx="2" type="pic"/>
          </p:nvPr>
        </p:nvSpPr>
        <p:spPr>
          <a:xfrm>
            <a:off x="4453227" y="3251200"/>
            <a:ext cx="4098300" cy="4349100"/>
          </a:xfrm>
          <a:prstGeom prst="roundRect">
            <a:avLst>
              <a:gd fmla="val 2944" name="adj"/>
            </a:avLst>
          </a:prstGeom>
          <a:noFill/>
          <a:ln>
            <a:noFill/>
          </a:ln>
        </p:spPr>
      </p:sp>
      <p:sp>
        <p:nvSpPr>
          <p:cNvPr id="77" name="Google Shape;77;g1956fff0555_0_239"/>
          <p:cNvSpPr txBox="1"/>
          <p:nvPr>
            <p:ph idx="1" type="subTitle"/>
          </p:nvPr>
        </p:nvSpPr>
        <p:spPr>
          <a:xfrm>
            <a:off x="1286684" y="8227470"/>
            <a:ext cx="104199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0" spcFirstLastPara="1" rIns="72225" wrap="square" tIns="72225">
            <a:sp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g1956fff0555_0_239"/>
          <p:cNvSpPr txBox="1"/>
          <p:nvPr>
            <p:ph idx="3" type="subTitle"/>
          </p:nvPr>
        </p:nvSpPr>
        <p:spPr>
          <a:xfrm>
            <a:off x="812800" y="628727"/>
            <a:ext cx="104199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0" spcFirstLastPara="1" rIns="72225" wrap="square" tIns="72225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79" name="Google Shape;79;g1956fff0555_0_239"/>
          <p:cNvSpPr txBox="1"/>
          <p:nvPr>
            <p:ph idx="4" type="body"/>
          </p:nvPr>
        </p:nvSpPr>
        <p:spPr>
          <a:xfrm>
            <a:off x="812800" y="1928936"/>
            <a:ext cx="117855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5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1" name="Google Shape;81;g1956fff0555_0_2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4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2" name="Google Shape;82;g1956fff0555_0_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689600"/>
            <a:ext cx="3251201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3" name="Google Shape;83;g1956fff0555_0_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2709333"/>
            <a:ext cx="3251201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4" name="Google Shape;84;g1956fff0555_0_2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3947" y="2709333"/>
            <a:ext cx="7708055" cy="4064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5" name="Google Shape;85;g1956fff0555_0_2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0" y="541867"/>
            <a:ext cx="406400" cy="4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1956fff0555_0_248"/>
          <p:cNvSpPr txBox="1"/>
          <p:nvPr>
            <p:ph type="title"/>
          </p:nvPr>
        </p:nvSpPr>
        <p:spPr>
          <a:xfrm>
            <a:off x="812800" y="1029810"/>
            <a:ext cx="114876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0" spcFirstLastPara="1" rIns="72225" wrap="square" tIns="722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7" name="Google Shape;87;g1956fff0555_0_248"/>
          <p:cNvSpPr/>
          <p:nvPr>
            <p:ph idx="2" type="pic"/>
          </p:nvPr>
        </p:nvSpPr>
        <p:spPr>
          <a:xfrm>
            <a:off x="4486151" y="2702222"/>
            <a:ext cx="7708200" cy="5418600"/>
          </a:xfrm>
          <a:prstGeom prst="roundRect">
            <a:avLst>
              <a:gd fmla="val 2944" name="adj"/>
            </a:avLst>
          </a:prstGeom>
          <a:noFill/>
          <a:ln>
            <a:noFill/>
          </a:ln>
        </p:spPr>
      </p:sp>
      <p:sp>
        <p:nvSpPr>
          <p:cNvPr id="88" name="Google Shape;88;g1956fff0555_0_248"/>
          <p:cNvSpPr txBox="1"/>
          <p:nvPr>
            <p:ph idx="1" type="subTitle"/>
          </p:nvPr>
        </p:nvSpPr>
        <p:spPr>
          <a:xfrm>
            <a:off x="812800" y="628727"/>
            <a:ext cx="104199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0" spcFirstLastPara="1" rIns="72225" wrap="square" tIns="72225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89" name="Google Shape;89;g1956fff0555_0_248"/>
          <p:cNvSpPr txBox="1"/>
          <p:nvPr>
            <p:ph idx="3" type="body"/>
          </p:nvPr>
        </p:nvSpPr>
        <p:spPr>
          <a:xfrm>
            <a:off x="812800" y="1928936"/>
            <a:ext cx="117855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90" name="Google Shape;90;g1956fff0555_0_248"/>
          <p:cNvSpPr/>
          <p:nvPr>
            <p:ph idx="4" type="pic"/>
          </p:nvPr>
        </p:nvSpPr>
        <p:spPr>
          <a:xfrm>
            <a:off x="812800" y="2709333"/>
            <a:ext cx="3251100" cy="2438400"/>
          </a:xfrm>
          <a:prstGeom prst="roundRect">
            <a:avLst>
              <a:gd fmla="val 2944" name="adj"/>
            </a:avLst>
          </a:prstGeom>
          <a:noFill/>
          <a:ln>
            <a:noFill/>
          </a:ln>
        </p:spPr>
      </p:sp>
      <p:sp>
        <p:nvSpPr>
          <p:cNvPr id="91" name="Google Shape;91;g1956fff0555_0_248"/>
          <p:cNvSpPr/>
          <p:nvPr>
            <p:ph idx="5" type="pic"/>
          </p:nvPr>
        </p:nvSpPr>
        <p:spPr>
          <a:xfrm>
            <a:off x="812800" y="5689529"/>
            <a:ext cx="3251100" cy="2438400"/>
          </a:xfrm>
          <a:prstGeom prst="roundRect">
            <a:avLst>
              <a:gd fmla="val 2944" name="adj"/>
            </a:avLst>
          </a:prstGeom>
          <a:noFill/>
          <a:ln>
            <a:noFill/>
          </a:ln>
        </p:spPr>
      </p:sp>
      <p:sp>
        <p:nvSpPr>
          <p:cNvPr id="92" name="Google Shape;92;g1956fff0555_0_248"/>
          <p:cNvSpPr txBox="1"/>
          <p:nvPr>
            <p:ph idx="6" type="subTitle"/>
          </p:nvPr>
        </p:nvSpPr>
        <p:spPr>
          <a:xfrm>
            <a:off x="1286684" y="8227470"/>
            <a:ext cx="104199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0" spcFirstLastPara="1" rIns="72225" wrap="square" tIns="72225">
            <a:sp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(2)">
  <p:cSld name="CUSTOM_5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4" name="Google Shape;94;g1956fff0555_0_2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4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5" name="Google Shape;95;g1956fff0555_0_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0" y="541867"/>
            <a:ext cx="406400" cy="4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1956fff0555_0_261"/>
          <p:cNvSpPr txBox="1"/>
          <p:nvPr>
            <p:ph type="title"/>
          </p:nvPr>
        </p:nvSpPr>
        <p:spPr>
          <a:xfrm>
            <a:off x="812800" y="1029810"/>
            <a:ext cx="114876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0" spcFirstLastPara="1" rIns="72225" wrap="square" tIns="722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97" name="Google Shape;97;g1956fff0555_0_261"/>
          <p:cNvSpPr txBox="1"/>
          <p:nvPr>
            <p:ph idx="1" type="subTitle"/>
          </p:nvPr>
        </p:nvSpPr>
        <p:spPr>
          <a:xfrm>
            <a:off x="1286684" y="8227470"/>
            <a:ext cx="104199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0" spcFirstLastPara="1" rIns="72225" wrap="square" tIns="72225">
            <a:sp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g1956fff0555_0_261"/>
          <p:cNvSpPr txBox="1"/>
          <p:nvPr>
            <p:ph idx="2" type="subTitle"/>
          </p:nvPr>
        </p:nvSpPr>
        <p:spPr>
          <a:xfrm>
            <a:off x="812800" y="628727"/>
            <a:ext cx="104199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0" spcFirstLastPara="1" rIns="72225" wrap="square" tIns="72225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99" name="Google Shape;99;g1956fff0555_0_261"/>
          <p:cNvSpPr/>
          <p:nvPr>
            <p:ph idx="3" type="pic"/>
          </p:nvPr>
        </p:nvSpPr>
        <p:spPr>
          <a:xfrm>
            <a:off x="1996073" y="3251200"/>
            <a:ext cx="4098300" cy="4349100"/>
          </a:xfrm>
          <a:prstGeom prst="roundRect">
            <a:avLst>
              <a:gd fmla="val 2944" name="adj"/>
            </a:avLst>
          </a:prstGeom>
          <a:noFill/>
          <a:ln>
            <a:noFill/>
          </a:ln>
        </p:spPr>
      </p:sp>
      <p:sp>
        <p:nvSpPr>
          <p:cNvPr id="100" name="Google Shape;100;g1956fff0555_0_261"/>
          <p:cNvSpPr/>
          <p:nvPr>
            <p:ph idx="4" type="pic"/>
          </p:nvPr>
        </p:nvSpPr>
        <p:spPr>
          <a:xfrm>
            <a:off x="6910362" y="3244089"/>
            <a:ext cx="4098300" cy="4349100"/>
          </a:xfrm>
          <a:prstGeom prst="roundRect">
            <a:avLst>
              <a:gd fmla="val 2944" name="adj"/>
            </a:avLst>
          </a:prstGeom>
          <a:noFill/>
          <a:ln>
            <a:noFill/>
          </a:ln>
        </p:spPr>
      </p:sp>
      <p:sp>
        <p:nvSpPr>
          <p:cNvPr id="101" name="Google Shape;101;g1956fff0555_0_261"/>
          <p:cNvSpPr txBox="1"/>
          <p:nvPr>
            <p:ph idx="5" type="body"/>
          </p:nvPr>
        </p:nvSpPr>
        <p:spPr>
          <a:xfrm>
            <a:off x="812800" y="1928936"/>
            <a:ext cx="117855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(3)">
  <p:cSld name="CUSTOM_5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g1956fff0555_0_2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4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4" name="Google Shape;104;g1956fff0555_0_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3251200"/>
            <a:ext cx="12598402" cy="325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5" name="Google Shape;105;g1956fff0555_0_2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0" y="541867"/>
            <a:ext cx="406400" cy="4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956fff0555_0_270"/>
          <p:cNvSpPr txBox="1"/>
          <p:nvPr>
            <p:ph type="title"/>
          </p:nvPr>
        </p:nvSpPr>
        <p:spPr>
          <a:xfrm>
            <a:off x="812800" y="1029810"/>
            <a:ext cx="114876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0" spcFirstLastPara="1" rIns="72225" wrap="square" tIns="722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7" name="Google Shape;107;g1956fff0555_0_270"/>
          <p:cNvSpPr txBox="1"/>
          <p:nvPr>
            <p:ph idx="1" type="subTitle"/>
          </p:nvPr>
        </p:nvSpPr>
        <p:spPr>
          <a:xfrm>
            <a:off x="1286684" y="8227470"/>
            <a:ext cx="104199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0" spcFirstLastPara="1" rIns="72225" wrap="square" tIns="72225">
            <a:sp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g1956fff0555_0_270"/>
          <p:cNvSpPr txBox="1"/>
          <p:nvPr>
            <p:ph idx="2" type="subTitle"/>
          </p:nvPr>
        </p:nvSpPr>
        <p:spPr>
          <a:xfrm>
            <a:off x="812800" y="628727"/>
            <a:ext cx="104199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0" spcFirstLastPara="1" rIns="72225" wrap="square" tIns="72225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09" name="Google Shape;109;g1956fff0555_0_270"/>
          <p:cNvSpPr/>
          <p:nvPr>
            <p:ph idx="3" type="pic"/>
          </p:nvPr>
        </p:nvSpPr>
        <p:spPr>
          <a:xfrm>
            <a:off x="812800" y="3251200"/>
            <a:ext cx="3259800" cy="3261900"/>
          </a:xfrm>
          <a:prstGeom prst="roundRect">
            <a:avLst>
              <a:gd fmla="val 2944" name="adj"/>
            </a:avLst>
          </a:prstGeom>
          <a:noFill/>
          <a:ln>
            <a:noFill/>
          </a:ln>
        </p:spPr>
      </p:sp>
      <p:sp>
        <p:nvSpPr>
          <p:cNvPr id="110" name="Google Shape;110;g1956fff0555_0_270"/>
          <p:cNvSpPr/>
          <p:nvPr>
            <p:ph idx="4" type="pic"/>
          </p:nvPr>
        </p:nvSpPr>
        <p:spPr>
          <a:xfrm>
            <a:off x="4866738" y="3251200"/>
            <a:ext cx="3259800" cy="3261900"/>
          </a:xfrm>
          <a:prstGeom prst="roundRect">
            <a:avLst>
              <a:gd fmla="val 2944" name="adj"/>
            </a:avLst>
          </a:prstGeom>
          <a:noFill/>
          <a:ln>
            <a:noFill/>
          </a:ln>
        </p:spPr>
      </p:sp>
      <p:sp>
        <p:nvSpPr>
          <p:cNvPr id="111" name="Google Shape;111;g1956fff0555_0_270"/>
          <p:cNvSpPr/>
          <p:nvPr>
            <p:ph idx="5" type="pic"/>
          </p:nvPr>
        </p:nvSpPr>
        <p:spPr>
          <a:xfrm>
            <a:off x="8932267" y="3251200"/>
            <a:ext cx="3259800" cy="3261900"/>
          </a:xfrm>
          <a:prstGeom prst="roundRect">
            <a:avLst>
              <a:gd fmla="val 2944" name="adj"/>
            </a:avLst>
          </a:prstGeom>
          <a:noFill/>
          <a:ln>
            <a:noFill/>
          </a:ln>
        </p:spPr>
      </p:sp>
      <p:sp>
        <p:nvSpPr>
          <p:cNvPr id="112" name="Google Shape;112;g1956fff0555_0_270"/>
          <p:cNvSpPr txBox="1"/>
          <p:nvPr>
            <p:ph idx="6" type="body"/>
          </p:nvPr>
        </p:nvSpPr>
        <p:spPr>
          <a:xfrm>
            <a:off x="812800" y="1928936"/>
            <a:ext cx="117855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(4)">
  <p:cSld name="CUSTOM_5_1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4" name="Google Shape;114;g1956fff0555_0_2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4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g1956fff0555_0_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0" y="541867"/>
            <a:ext cx="406400" cy="4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1956fff0555_0_281"/>
          <p:cNvSpPr txBox="1"/>
          <p:nvPr>
            <p:ph type="title"/>
          </p:nvPr>
        </p:nvSpPr>
        <p:spPr>
          <a:xfrm>
            <a:off x="812800" y="1029810"/>
            <a:ext cx="114876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0" spcFirstLastPara="1" rIns="72225" wrap="square" tIns="722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7" name="Google Shape;117;g1956fff0555_0_281"/>
          <p:cNvSpPr txBox="1"/>
          <p:nvPr>
            <p:ph idx="1" type="subTitle"/>
          </p:nvPr>
        </p:nvSpPr>
        <p:spPr>
          <a:xfrm>
            <a:off x="812800" y="628727"/>
            <a:ext cx="104199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0" spcFirstLastPara="1" rIns="72225" wrap="square" tIns="72225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18" name="Google Shape;118;g1956fff0555_0_281"/>
          <p:cNvSpPr txBox="1"/>
          <p:nvPr>
            <p:ph idx="2" type="body"/>
          </p:nvPr>
        </p:nvSpPr>
        <p:spPr>
          <a:xfrm>
            <a:off x="812800" y="1987010"/>
            <a:ext cx="3570600" cy="3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pic>
        <p:nvPicPr>
          <p:cNvPr descr="preencoded.png" id="119" name="Google Shape;119;g1956fff0555_0_2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9692" y="1986844"/>
            <a:ext cx="3657601" cy="2438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0" name="Google Shape;120;g1956fff0555_0_2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89692" y="5788942"/>
            <a:ext cx="3657601" cy="24316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1" name="Google Shape;121;g1956fff0555_0_2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53692" y="1986844"/>
            <a:ext cx="3657601" cy="2438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2" name="Google Shape;122;g1956fff0555_0_2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53692" y="5788942"/>
            <a:ext cx="3657601" cy="243162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956fff0555_0_281"/>
          <p:cNvSpPr txBox="1"/>
          <p:nvPr>
            <p:ph idx="3" type="body"/>
          </p:nvPr>
        </p:nvSpPr>
        <p:spPr>
          <a:xfrm>
            <a:off x="812800" y="5784427"/>
            <a:ext cx="3570600" cy="3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24" name="Google Shape;124;g1956fff0555_0_281"/>
          <p:cNvSpPr/>
          <p:nvPr>
            <p:ph idx="4" type="pic"/>
          </p:nvPr>
        </p:nvSpPr>
        <p:spPr>
          <a:xfrm>
            <a:off x="4789689" y="5788990"/>
            <a:ext cx="3657600" cy="3242100"/>
          </a:xfrm>
          <a:prstGeom prst="roundRect">
            <a:avLst>
              <a:gd fmla="val 2944" name="adj"/>
            </a:avLst>
          </a:prstGeom>
          <a:noFill/>
          <a:ln>
            <a:noFill/>
          </a:ln>
        </p:spPr>
      </p:sp>
      <p:sp>
        <p:nvSpPr>
          <p:cNvPr id="125" name="Google Shape;125;g1956fff0555_0_281"/>
          <p:cNvSpPr/>
          <p:nvPr>
            <p:ph idx="5" type="pic"/>
          </p:nvPr>
        </p:nvSpPr>
        <p:spPr>
          <a:xfrm>
            <a:off x="4789724" y="1991561"/>
            <a:ext cx="3657600" cy="3242100"/>
          </a:xfrm>
          <a:prstGeom prst="roundRect">
            <a:avLst>
              <a:gd fmla="val 2944" name="adj"/>
            </a:avLst>
          </a:prstGeom>
          <a:noFill/>
          <a:ln>
            <a:noFill/>
          </a:ln>
        </p:spPr>
      </p:sp>
      <p:sp>
        <p:nvSpPr>
          <p:cNvPr id="126" name="Google Shape;126;g1956fff0555_0_281"/>
          <p:cNvSpPr/>
          <p:nvPr>
            <p:ph idx="6" type="pic"/>
          </p:nvPr>
        </p:nvSpPr>
        <p:spPr>
          <a:xfrm>
            <a:off x="8853689" y="1991396"/>
            <a:ext cx="3657600" cy="3242100"/>
          </a:xfrm>
          <a:prstGeom prst="roundRect">
            <a:avLst>
              <a:gd fmla="val 2944" name="adj"/>
            </a:avLst>
          </a:prstGeom>
          <a:noFill/>
          <a:ln>
            <a:noFill/>
          </a:ln>
        </p:spPr>
      </p:sp>
      <p:sp>
        <p:nvSpPr>
          <p:cNvPr id="127" name="Google Shape;127;g1956fff0555_0_281"/>
          <p:cNvSpPr/>
          <p:nvPr>
            <p:ph idx="7" type="pic"/>
          </p:nvPr>
        </p:nvSpPr>
        <p:spPr>
          <a:xfrm>
            <a:off x="8853618" y="5788978"/>
            <a:ext cx="3657600" cy="3242100"/>
          </a:xfrm>
          <a:prstGeom prst="roundRect">
            <a:avLst>
              <a:gd fmla="val 2944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CUSTOM_4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9" name="Google Shape;129;g1956fff0555_0_2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4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1956fff0555_0_296"/>
          <p:cNvSpPr txBox="1"/>
          <p:nvPr>
            <p:ph type="title"/>
          </p:nvPr>
        </p:nvSpPr>
        <p:spPr>
          <a:xfrm>
            <a:off x="704427" y="4252658"/>
            <a:ext cx="11487600" cy="4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9pPr>
          </a:lstStyle>
          <a:p/>
        </p:txBody>
      </p:sp>
      <p:sp>
        <p:nvSpPr>
          <p:cNvPr id="131" name="Google Shape;131;g1956fff0555_0_296"/>
          <p:cNvSpPr txBox="1"/>
          <p:nvPr>
            <p:ph idx="1" type="subTitle"/>
          </p:nvPr>
        </p:nvSpPr>
        <p:spPr>
          <a:xfrm>
            <a:off x="704427" y="3851573"/>
            <a:ext cx="104199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pic>
        <p:nvPicPr>
          <p:cNvPr descr="preencoded.png" id="132" name="Google Shape;132;g1956fff0555_0_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0" y="541867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G-Climber">
  <p:cSld name="CUSTOM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4" name="Google Shape;134;g1956fff0555_0_3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4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5" name="Google Shape;135;g1956fff0555_0_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0" y="541867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ile (1)">
  <p:cSld name="CUSTOM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7" name="Google Shape;137;g1956fff0555_0_3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4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8" name="Google Shape;138;g1956fff0555_0_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0" y="541867"/>
            <a:ext cx="406400" cy="4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1956fff0555_0_304"/>
          <p:cNvSpPr txBox="1"/>
          <p:nvPr>
            <p:ph type="title"/>
          </p:nvPr>
        </p:nvSpPr>
        <p:spPr>
          <a:xfrm>
            <a:off x="718830" y="8134372"/>
            <a:ext cx="10419900" cy="11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9pPr>
          </a:lstStyle>
          <a:p/>
        </p:txBody>
      </p:sp>
      <p:sp>
        <p:nvSpPr>
          <p:cNvPr id="140" name="Google Shape;140;g1956fff0555_0_304"/>
          <p:cNvSpPr/>
          <p:nvPr>
            <p:ph idx="2" type="pic"/>
          </p:nvPr>
        </p:nvSpPr>
        <p:spPr>
          <a:xfrm>
            <a:off x="5283200" y="1974902"/>
            <a:ext cx="2438400" cy="2438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1956fff0555_0_304"/>
          <p:cNvSpPr txBox="1"/>
          <p:nvPr>
            <p:ph idx="1" type="body"/>
          </p:nvPr>
        </p:nvSpPr>
        <p:spPr>
          <a:xfrm>
            <a:off x="5283200" y="5418667"/>
            <a:ext cx="24384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indent="-3365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 txBox="1"/>
          <p:nvPr>
            <p:ph idx="11" type="ft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0" type="dt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2" type="sldNum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ile (2)">
  <p:cSld name="CUSTOM_1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3" name="Google Shape;143;g1956fff0555_0_3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4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4" name="Google Shape;144;g1956fff0555_0_3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0" y="541867"/>
            <a:ext cx="406400" cy="4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1956fff0555_0_310"/>
          <p:cNvSpPr txBox="1"/>
          <p:nvPr>
            <p:ph type="title"/>
          </p:nvPr>
        </p:nvSpPr>
        <p:spPr>
          <a:xfrm>
            <a:off x="718830" y="8134372"/>
            <a:ext cx="10419900" cy="11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9pPr>
          </a:lstStyle>
          <a:p/>
        </p:txBody>
      </p:sp>
      <p:sp>
        <p:nvSpPr>
          <p:cNvPr id="146" name="Google Shape;146;g1956fff0555_0_310"/>
          <p:cNvSpPr txBox="1"/>
          <p:nvPr>
            <p:ph idx="1" type="body"/>
          </p:nvPr>
        </p:nvSpPr>
        <p:spPr>
          <a:xfrm>
            <a:off x="3656410" y="5418667"/>
            <a:ext cx="24384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indent="-3365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47" name="Google Shape;147;g1956fff0555_0_310"/>
          <p:cNvSpPr/>
          <p:nvPr>
            <p:ph idx="2" type="pic"/>
          </p:nvPr>
        </p:nvSpPr>
        <p:spPr>
          <a:xfrm>
            <a:off x="6921855" y="1974902"/>
            <a:ext cx="2438400" cy="2438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1956fff0555_0_310"/>
          <p:cNvSpPr txBox="1"/>
          <p:nvPr>
            <p:ph idx="3" type="body"/>
          </p:nvPr>
        </p:nvSpPr>
        <p:spPr>
          <a:xfrm>
            <a:off x="6921855" y="5418667"/>
            <a:ext cx="24384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indent="-3365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49" name="Google Shape;149;g1956fff0555_0_310"/>
          <p:cNvSpPr/>
          <p:nvPr>
            <p:ph idx="4" type="pic"/>
          </p:nvPr>
        </p:nvSpPr>
        <p:spPr>
          <a:xfrm>
            <a:off x="3656410" y="1974902"/>
            <a:ext cx="2438400" cy="2438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ile (3)">
  <p:cSld name="CUSTOM_1_1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1" name="Google Shape;151;g1956fff0555_0_3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4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2" name="Google Shape;152;g1956fff0555_0_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0" y="541867"/>
            <a:ext cx="406400" cy="4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1956fff0555_0_318"/>
          <p:cNvSpPr txBox="1"/>
          <p:nvPr>
            <p:ph type="title"/>
          </p:nvPr>
        </p:nvSpPr>
        <p:spPr>
          <a:xfrm>
            <a:off x="718830" y="8134372"/>
            <a:ext cx="10419900" cy="11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9pPr>
          </a:lstStyle>
          <a:p/>
        </p:txBody>
      </p:sp>
      <p:sp>
        <p:nvSpPr>
          <p:cNvPr id="154" name="Google Shape;154;g1956fff0555_0_318"/>
          <p:cNvSpPr/>
          <p:nvPr>
            <p:ph idx="2" type="pic"/>
          </p:nvPr>
        </p:nvSpPr>
        <p:spPr>
          <a:xfrm>
            <a:off x="2032858" y="1974902"/>
            <a:ext cx="2438400" cy="2438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1956fff0555_0_318"/>
          <p:cNvSpPr txBox="1"/>
          <p:nvPr>
            <p:ph idx="1" type="body"/>
          </p:nvPr>
        </p:nvSpPr>
        <p:spPr>
          <a:xfrm>
            <a:off x="2032858" y="5418667"/>
            <a:ext cx="24384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indent="-3365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56" name="Google Shape;156;g1956fff0555_0_318"/>
          <p:cNvSpPr/>
          <p:nvPr>
            <p:ph idx="3" type="pic"/>
          </p:nvPr>
        </p:nvSpPr>
        <p:spPr>
          <a:xfrm>
            <a:off x="5283206" y="1974902"/>
            <a:ext cx="2438400" cy="2438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1956fff0555_0_318"/>
          <p:cNvSpPr txBox="1"/>
          <p:nvPr>
            <p:ph idx="4" type="body"/>
          </p:nvPr>
        </p:nvSpPr>
        <p:spPr>
          <a:xfrm>
            <a:off x="5283206" y="5418667"/>
            <a:ext cx="24384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indent="-3365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58" name="Google Shape;158;g1956fff0555_0_318"/>
          <p:cNvSpPr/>
          <p:nvPr>
            <p:ph idx="5" type="pic"/>
          </p:nvPr>
        </p:nvSpPr>
        <p:spPr>
          <a:xfrm>
            <a:off x="8533552" y="1974902"/>
            <a:ext cx="2438400" cy="2438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1956fff0555_0_318"/>
          <p:cNvSpPr txBox="1"/>
          <p:nvPr>
            <p:ph idx="6" type="body"/>
          </p:nvPr>
        </p:nvSpPr>
        <p:spPr>
          <a:xfrm>
            <a:off x="8533552" y="5418667"/>
            <a:ext cx="24384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indent="-3365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rofile 1">
  <p:cSld name="CUSTOM_1_1_1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1" name="Google Shape;161;g1956fff0555_0_3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4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2" name="Google Shape;162;g1956fff0555_0_3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0" y="541867"/>
            <a:ext cx="406400" cy="4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956fff0555_0_328"/>
          <p:cNvSpPr txBox="1"/>
          <p:nvPr>
            <p:ph type="title"/>
          </p:nvPr>
        </p:nvSpPr>
        <p:spPr>
          <a:xfrm>
            <a:off x="718830" y="8134372"/>
            <a:ext cx="10419900" cy="11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9pPr>
          </a:lstStyle>
          <a:p/>
        </p:txBody>
      </p:sp>
      <p:sp>
        <p:nvSpPr>
          <p:cNvPr id="164" name="Google Shape;164;g1956fff0555_0_328"/>
          <p:cNvSpPr/>
          <p:nvPr>
            <p:ph idx="2" type="pic"/>
          </p:nvPr>
        </p:nvSpPr>
        <p:spPr>
          <a:xfrm>
            <a:off x="2032858" y="1974902"/>
            <a:ext cx="2438400" cy="2438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1956fff0555_0_328"/>
          <p:cNvSpPr txBox="1"/>
          <p:nvPr>
            <p:ph idx="1" type="body"/>
          </p:nvPr>
        </p:nvSpPr>
        <p:spPr>
          <a:xfrm>
            <a:off x="2032858" y="5418667"/>
            <a:ext cx="24384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indent="-3365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66" name="Google Shape;166;g1956fff0555_0_328"/>
          <p:cNvSpPr/>
          <p:nvPr>
            <p:ph idx="3" type="pic"/>
          </p:nvPr>
        </p:nvSpPr>
        <p:spPr>
          <a:xfrm>
            <a:off x="5283206" y="1974902"/>
            <a:ext cx="2438400" cy="2438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1956fff0555_0_328"/>
          <p:cNvSpPr txBox="1"/>
          <p:nvPr>
            <p:ph idx="4" type="body"/>
          </p:nvPr>
        </p:nvSpPr>
        <p:spPr>
          <a:xfrm>
            <a:off x="5283206" y="5418667"/>
            <a:ext cx="24384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indent="-3365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68" name="Google Shape;168;g1956fff0555_0_328"/>
          <p:cNvSpPr/>
          <p:nvPr>
            <p:ph idx="5" type="pic"/>
          </p:nvPr>
        </p:nvSpPr>
        <p:spPr>
          <a:xfrm>
            <a:off x="8533552" y="1974902"/>
            <a:ext cx="2438400" cy="2438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1956fff0555_0_328"/>
          <p:cNvSpPr txBox="1"/>
          <p:nvPr>
            <p:ph idx="6" type="body"/>
          </p:nvPr>
        </p:nvSpPr>
        <p:spPr>
          <a:xfrm>
            <a:off x="8533552" y="5418667"/>
            <a:ext cx="24384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indent="-3365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ile (4)">
  <p:cSld name="CUSTOM_1_1_1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1" name="Google Shape;171;g1956fff0555_0_3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4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2" name="Google Shape;172;g1956fff0555_0_3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0" y="541867"/>
            <a:ext cx="406400" cy="4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1956fff0555_0_338"/>
          <p:cNvSpPr txBox="1"/>
          <p:nvPr>
            <p:ph type="title"/>
          </p:nvPr>
        </p:nvSpPr>
        <p:spPr>
          <a:xfrm>
            <a:off x="718830" y="8134372"/>
            <a:ext cx="10419900" cy="11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9pPr>
          </a:lstStyle>
          <a:p/>
        </p:txBody>
      </p:sp>
      <p:sp>
        <p:nvSpPr>
          <p:cNvPr id="174" name="Google Shape;174;g1956fff0555_0_338"/>
          <p:cNvSpPr txBox="1"/>
          <p:nvPr>
            <p:ph idx="1" type="body"/>
          </p:nvPr>
        </p:nvSpPr>
        <p:spPr>
          <a:xfrm>
            <a:off x="406405" y="5418667"/>
            <a:ext cx="24384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indent="-3365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75" name="Google Shape;175;g1956fff0555_0_338"/>
          <p:cNvSpPr/>
          <p:nvPr>
            <p:ph idx="2" type="pic"/>
          </p:nvPr>
        </p:nvSpPr>
        <p:spPr>
          <a:xfrm>
            <a:off x="3656415" y="1974902"/>
            <a:ext cx="2438400" cy="2438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1956fff0555_0_338"/>
          <p:cNvSpPr txBox="1"/>
          <p:nvPr>
            <p:ph idx="3" type="body"/>
          </p:nvPr>
        </p:nvSpPr>
        <p:spPr>
          <a:xfrm>
            <a:off x="3656415" y="5418667"/>
            <a:ext cx="24384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indent="-3365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77" name="Google Shape;177;g1956fff0555_0_338"/>
          <p:cNvSpPr/>
          <p:nvPr>
            <p:ph idx="4" type="pic"/>
          </p:nvPr>
        </p:nvSpPr>
        <p:spPr>
          <a:xfrm>
            <a:off x="10160006" y="1974902"/>
            <a:ext cx="2438400" cy="2438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1956fff0555_0_338"/>
          <p:cNvSpPr txBox="1"/>
          <p:nvPr>
            <p:ph idx="5" type="body"/>
          </p:nvPr>
        </p:nvSpPr>
        <p:spPr>
          <a:xfrm>
            <a:off x="10160006" y="5418667"/>
            <a:ext cx="24384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indent="-3365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79" name="Google Shape;179;g1956fff0555_0_338"/>
          <p:cNvSpPr/>
          <p:nvPr>
            <p:ph idx="6" type="pic"/>
          </p:nvPr>
        </p:nvSpPr>
        <p:spPr>
          <a:xfrm>
            <a:off x="6908210" y="1974902"/>
            <a:ext cx="2438400" cy="2438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1956fff0555_0_338"/>
          <p:cNvSpPr txBox="1"/>
          <p:nvPr>
            <p:ph idx="7" type="body"/>
          </p:nvPr>
        </p:nvSpPr>
        <p:spPr>
          <a:xfrm>
            <a:off x="6908210" y="5418667"/>
            <a:ext cx="24384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indent="-3365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81" name="Google Shape;181;g1956fff0555_0_338"/>
          <p:cNvSpPr/>
          <p:nvPr>
            <p:ph idx="8" type="pic"/>
          </p:nvPr>
        </p:nvSpPr>
        <p:spPr>
          <a:xfrm>
            <a:off x="406405" y="1974902"/>
            <a:ext cx="2438400" cy="2438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G-Clean">
  <p:cSld name="CUSTOM_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3" name="Google Shape;183;g1956fff0555_0_3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6427" y="0"/>
            <a:ext cx="12605174" cy="7315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4" name="Google Shape;184;g1956fff0555_0_3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0" y="541867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vent (L)">
  <p:cSld name="CUSTOM_2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6" name="Google Shape;186;g1956fff0555_0_3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6427" y="0"/>
            <a:ext cx="12605174" cy="7315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7" name="Google Shape;187;g1956fff0555_0_3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0" y="541867"/>
            <a:ext cx="4064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8" name="Google Shape;188;g1956fff0555_0_3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2400" y="2167467"/>
            <a:ext cx="5689601" cy="487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956fff0555_0_353"/>
          <p:cNvSpPr/>
          <p:nvPr>
            <p:ph idx="2" type="pic"/>
          </p:nvPr>
        </p:nvSpPr>
        <p:spPr>
          <a:xfrm>
            <a:off x="6502400" y="2167467"/>
            <a:ext cx="5689500" cy="6502500"/>
          </a:xfrm>
          <a:prstGeom prst="roundRect">
            <a:avLst>
              <a:gd fmla="val 2934" name="adj"/>
            </a:avLst>
          </a:prstGeom>
          <a:noFill/>
          <a:ln>
            <a:noFill/>
          </a:ln>
        </p:spPr>
      </p:sp>
      <p:sp>
        <p:nvSpPr>
          <p:cNvPr id="190" name="Google Shape;190;g1956fff0555_0_353"/>
          <p:cNvSpPr txBox="1"/>
          <p:nvPr>
            <p:ph idx="1" type="body"/>
          </p:nvPr>
        </p:nvSpPr>
        <p:spPr>
          <a:xfrm>
            <a:off x="812800" y="2167467"/>
            <a:ext cx="4806900" cy="6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>
            <a:lvl1pPr indent="-33655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91" name="Google Shape;191;g1956fff0555_0_353"/>
          <p:cNvSpPr txBox="1"/>
          <p:nvPr>
            <p:ph type="title"/>
          </p:nvPr>
        </p:nvSpPr>
        <p:spPr>
          <a:xfrm>
            <a:off x="812800" y="1029810"/>
            <a:ext cx="114876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0" spcFirstLastPara="1" rIns="72225" wrap="square" tIns="722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92" name="Google Shape;192;g1956fff0555_0_353"/>
          <p:cNvSpPr txBox="1"/>
          <p:nvPr>
            <p:ph idx="3" type="subTitle"/>
          </p:nvPr>
        </p:nvSpPr>
        <p:spPr>
          <a:xfrm>
            <a:off x="812800" y="628727"/>
            <a:ext cx="104199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0" spcFirstLastPara="1" rIns="72225" wrap="square" tIns="72225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vent (R)">
  <p:cSld name="CUSTOM_2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4" name="Google Shape;194;g1956fff0555_0_3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6427" y="0"/>
            <a:ext cx="12605174" cy="73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956fff0555_0_361"/>
          <p:cNvSpPr txBox="1"/>
          <p:nvPr>
            <p:ph idx="1" type="body"/>
          </p:nvPr>
        </p:nvSpPr>
        <p:spPr>
          <a:xfrm>
            <a:off x="7296000" y="2167467"/>
            <a:ext cx="4806900" cy="6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>
            <a:lvl1pPr indent="-33655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pic>
        <p:nvPicPr>
          <p:cNvPr descr="preencoded.png" id="196" name="Google Shape;196;g1956fff0555_0_3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2167467"/>
            <a:ext cx="5689601" cy="4876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7" name="Google Shape;197;g1956fff0555_0_3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0" y="541867"/>
            <a:ext cx="406400" cy="4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956fff0555_0_361"/>
          <p:cNvSpPr/>
          <p:nvPr>
            <p:ph idx="2" type="pic"/>
          </p:nvPr>
        </p:nvSpPr>
        <p:spPr>
          <a:xfrm>
            <a:off x="812800" y="2167467"/>
            <a:ext cx="5689500" cy="6502500"/>
          </a:xfrm>
          <a:prstGeom prst="roundRect">
            <a:avLst>
              <a:gd fmla="val 2934" name="adj"/>
            </a:avLst>
          </a:prstGeom>
          <a:noFill/>
          <a:ln>
            <a:noFill/>
          </a:ln>
        </p:spPr>
      </p:sp>
      <p:sp>
        <p:nvSpPr>
          <p:cNvPr id="199" name="Google Shape;199;g1956fff0555_0_361"/>
          <p:cNvSpPr txBox="1"/>
          <p:nvPr>
            <p:ph type="title"/>
          </p:nvPr>
        </p:nvSpPr>
        <p:spPr>
          <a:xfrm>
            <a:off x="812800" y="1029810"/>
            <a:ext cx="114876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0" spcFirstLastPara="1" rIns="72225" wrap="square" tIns="722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00" name="Google Shape;200;g1956fff0555_0_361"/>
          <p:cNvSpPr txBox="1"/>
          <p:nvPr>
            <p:ph idx="3" type="subTitle"/>
          </p:nvPr>
        </p:nvSpPr>
        <p:spPr>
          <a:xfrm>
            <a:off x="812800" y="628727"/>
            <a:ext cx="104199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0" spcFirstLastPara="1" rIns="72225" wrap="square" tIns="72225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type="title"/>
          </p:nvPr>
        </p:nvSpPr>
        <p:spPr>
          <a:xfrm>
            <a:off x="1358900" y="292100"/>
            <a:ext cx="10281920" cy="756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1" type="ft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0" type="dt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2" type="sldNum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7"/>
          <p:cNvSpPr txBox="1"/>
          <p:nvPr>
            <p:ph type="ctrTitle"/>
          </p:nvPr>
        </p:nvSpPr>
        <p:spPr>
          <a:xfrm>
            <a:off x="2476500" y="1066800"/>
            <a:ext cx="8051165" cy="924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7"/>
          <p:cNvSpPr txBox="1"/>
          <p:nvPr>
            <p:ph idx="1" type="subTitle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1" type="ft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7"/>
          <p:cNvSpPr txBox="1"/>
          <p:nvPr>
            <p:ph idx="10" type="dt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2" type="sldNum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8"/>
          <p:cNvSpPr txBox="1"/>
          <p:nvPr>
            <p:ph type="title"/>
          </p:nvPr>
        </p:nvSpPr>
        <p:spPr>
          <a:xfrm>
            <a:off x="1358900" y="292100"/>
            <a:ext cx="10281920" cy="756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8"/>
          <p:cNvSpPr txBox="1"/>
          <p:nvPr>
            <p:ph idx="1" type="body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2" type="body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8"/>
          <p:cNvSpPr txBox="1"/>
          <p:nvPr>
            <p:ph idx="11" type="ft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10" type="dt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2" type="sldNum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DEFAULT_1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" name="Google Shape;40;g230cd809bc9_0_7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107" y="4334933"/>
            <a:ext cx="12652588" cy="39014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" name="Google Shape;41;g230cd809bc9_0_7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1083733"/>
            <a:ext cx="1625600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g230cd809bc9_0_754"/>
          <p:cNvSpPr txBox="1"/>
          <p:nvPr>
            <p:ph type="title"/>
          </p:nvPr>
        </p:nvSpPr>
        <p:spPr>
          <a:xfrm>
            <a:off x="758613" y="4139255"/>
            <a:ext cx="10419900" cy="3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g230cd809bc9_0_754"/>
          <p:cNvSpPr txBox="1"/>
          <p:nvPr>
            <p:ph idx="1" type="subTitle"/>
          </p:nvPr>
        </p:nvSpPr>
        <p:spPr>
          <a:xfrm>
            <a:off x="758613" y="8009560"/>
            <a:ext cx="104199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preencoded.png" id="44" name="Google Shape;44;g230cd809bc9_0_7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0" y="541867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G-SpaceView">
  <p:cSld name="CUSTOM_3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g1956fff0555_0_3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4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" name="Google Shape;52;g1956fff0555_0_3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270933"/>
            <a:ext cx="12598398" cy="690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G-Horizon">
  <p:cSld name="DEFAULT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" name="Google Shape;54;g1956fff0555_0_2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107" y="4334933"/>
            <a:ext cx="12652588" cy="39014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" name="Google Shape;55;g1956fff0555_0_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0" y="541867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DEFAULT_1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" name="Google Shape;57;g1956fff0555_0_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107" y="4334933"/>
            <a:ext cx="12652588" cy="39014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" name="Google Shape;58;g1956fff0555_0_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1083733"/>
            <a:ext cx="1625600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g1956fff0555_0_224"/>
          <p:cNvSpPr txBox="1"/>
          <p:nvPr>
            <p:ph type="title"/>
          </p:nvPr>
        </p:nvSpPr>
        <p:spPr>
          <a:xfrm>
            <a:off x="758613" y="4139255"/>
            <a:ext cx="10419900" cy="3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9pPr>
          </a:lstStyle>
          <a:p/>
        </p:txBody>
      </p:sp>
      <p:sp>
        <p:nvSpPr>
          <p:cNvPr id="60" name="Google Shape;60;g1956fff0555_0_224"/>
          <p:cNvSpPr txBox="1"/>
          <p:nvPr>
            <p:ph idx="1" type="subTitle"/>
          </p:nvPr>
        </p:nvSpPr>
        <p:spPr>
          <a:xfrm>
            <a:off x="758613" y="8009560"/>
            <a:ext cx="104199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descr="preencoded.png" id="61" name="Google Shape;61;g1956fff0555_0_2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0" y="541867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6.xml"/><Relationship Id="rId23" Type="http://schemas.openxmlformats.org/officeDocument/2006/relationships/theme" Target="../theme/theme3.xml"/><Relationship Id="rId1" Type="http://schemas.openxmlformats.org/officeDocument/2006/relationships/image" Target="../media/image5.jp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9.xml"/><Relationship Id="rId19" Type="http://schemas.openxmlformats.org/officeDocument/2006/relationships/slideLayout" Target="../slideLayouts/slideLayout23.xml"/><Relationship Id="rId6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1358900" y="292100"/>
            <a:ext cx="10281920" cy="756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4889500" y="2636520"/>
            <a:ext cx="6426834" cy="3639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1" type="ft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3"/>
          <p:cNvSpPr txBox="1"/>
          <p:nvPr>
            <p:ph idx="10" type="dt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3"/>
          <p:cNvSpPr txBox="1"/>
          <p:nvPr>
            <p:ph idx="12" type="sldNum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" name="Google Shape;46;g1956fff0555_0_2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3004804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" name="Google Shape;47;g1956fff0555_0_2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3200" y="270933"/>
            <a:ext cx="12598398" cy="690879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g1956fff0555_0_215"/>
          <p:cNvSpPr txBox="1"/>
          <p:nvPr>
            <p:ph type="title"/>
          </p:nvPr>
        </p:nvSpPr>
        <p:spPr>
          <a:xfrm>
            <a:off x="479040" y="539733"/>
            <a:ext cx="12046800" cy="40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0"/>
              <a:buFont typeface="Inter"/>
              <a:buNone/>
              <a:defRPr b="1" i="0" sz="9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0"/>
              <a:buFont typeface="Inter"/>
              <a:buNone/>
              <a:defRPr b="1" i="0" sz="9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0"/>
              <a:buFont typeface="Inter"/>
              <a:buNone/>
              <a:defRPr b="1" i="0" sz="9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0"/>
              <a:buFont typeface="Inter"/>
              <a:buNone/>
              <a:defRPr b="1" i="0" sz="9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0"/>
              <a:buFont typeface="Inter"/>
              <a:buNone/>
              <a:defRPr b="1" i="0" sz="9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0"/>
              <a:buFont typeface="Inter"/>
              <a:buNone/>
              <a:defRPr b="1" i="0" sz="9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0"/>
              <a:buFont typeface="Inter"/>
              <a:buNone/>
              <a:defRPr b="1" i="0" sz="9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0"/>
              <a:buFont typeface="Inter"/>
              <a:buNone/>
              <a:defRPr b="1" i="0" sz="9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0"/>
              <a:buFont typeface="Inter"/>
              <a:buNone/>
              <a:defRPr b="1" i="0" sz="9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" name="Google Shape;49;g1956fff0555_0_215"/>
          <p:cNvSpPr txBox="1"/>
          <p:nvPr>
            <p:ph idx="1" type="body"/>
          </p:nvPr>
        </p:nvSpPr>
        <p:spPr>
          <a:xfrm>
            <a:off x="479040" y="5246436"/>
            <a:ext cx="3062100" cy="40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Char char="●"/>
              <a:defRPr b="0" i="0" sz="1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Char char="○"/>
              <a:defRPr b="0" i="0" sz="1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365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Char char="■"/>
              <a:defRPr b="0" i="0" sz="1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365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Char char="●"/>
              <a:defRPr b="0" i="0" sz="1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365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Char char="○"/>
              <a:defRPr b="0" i="0" sz="1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365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Char char="■"/>
              <a:defRPr b="0" i="0" sz="1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365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Char char="●"/>
              <a:defRPr b="0" i="0" sz="1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365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Char char="○"/>
              <a:defRPr b="0" i="0" sz="1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365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Char char="■"/>
              <a:defRPr b="0" i="0" sz="1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hyperlink" Target="mailto:dante@raincloud.earth" TargetMode="External"/><Relationship Id="rId5" Type="http://schemas.openxmlformats.org/officeDocument/2006/relationships/image" Target="../media/image20.jpg"/><Relationship Id="rId6" Type="http://schemas.openxmlformats.org/officeDocument/2006/relationships/image" Target="../media/image24.png"/><Relationship Id="rId7" Type="http://schemas.openxmlformats.org/officeDocument/2006/relationships/image" Target="../media/image19.png"/><Relationship Id="rId8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hyperlink" Target="mailto:dante@raincloud.earth" TargetMode="External"/><Relationship Id="rId6" Type="http://schemas.openxmlformats.org/officeDocument/2006/relationships/hyperlink" Target="https://twitter.com/KonvergenceInc" TargetMode="External"/><Relationship Id="rId7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hyperlink" Target="https://ipc.space" TargetMode="External"/><Relationship Id="rId5" Type="http://schemas.openxmlformats.org/officeDocument/2006/relationships/image" Target="../media/image16.png"/><Relationship Id="rId6" Type="http://schemas.openxmlformats.org/officeDocument/2006/relationships/hyperlink" Target="https://ipc.space" TargetMode="External"/><Relationship Id="rId7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6.png"/><Relationship Id="rId5" Type="http://schemas.openxmlformats.org/officeDocument/2006/relationships/hyperlink" Target="https://github.com/consensus-shipyard/IPC-design-reference-spec/raw/main/main.pdf" TargetMode="External"/><Relationship Id="rId6" Type="http://schemas.openxmlformats.org/officeDocument/2006/relationships/hyperlink" Target="https://github.com/consensus-shipyard/IPC-design-reference-spec/raw/main/main.pdf" TargetMode="External"/><Relationship Id="rId7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hyperlink" Target="https://app.fireflies.ai/view/Konvergence-IPC::ycmoRxJcKOdlwJK9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16.png"/><Relationship Id="rId5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16.png"/><Relationship Id="rId5" Type="http://schemas.openxmlformats.org/officeDocument/2006/relationships/hyperlink" Target="https://github.com/consensus-shipyard/ipc-agent" TargetMode="External"/><Relationship Id="rId6" Type="http://schemas.openxmlformats.org/officeDocument/2006/relationships/hyperlink" Target="https://github.com/consensus-shipyard/ipc-agent/blob/main/docs/quickstart.md" TargetMode="External"/><Relationship Id="rId7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16.png"/><Relationship Id="rId5" Type="http://schemas.openxmlformats.org/officeDocument/2006/relationships/hyperlink" Target="https://docs.bnbchain.org/docs/learn/consensus/" TargetMode="External"/><Relationship Id="rId6" Type="http://schemas.openxmlformats.org/officeDocument/2006/relationships/hyperlink" Target="https://tendermint.com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forms/d/e/1FAIpQLSemHgTStzcGcuOw26rmMZlKQ-DpS11YxCPj-OU2wqt5cFa6Dg/viewform?usp=sf_link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"/>
          <p:cNvSpPr txBox="1"/>
          <p:nvPr>
            <p:ph idx="1" type="body"/>
          </p:nvPr>
        </p:nvSpPr>
        <p:spPr>
          <a:xfrm>
            <a:off x="4965175" y="2766056"/>
            <a:ext cx="6426900" cy="3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0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Dante	Cullari</a:t>
            </a:r>
            <a:endParaRPr>
              <a:solidFill>
                <a:schemeClr val="lt1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CEO	-	Konvergence	Inc.</a:t>
            </a:r>
            <a:endParaRPr>
              <a:solidFill>
                <a:schemeClr val="lt1"/>
              </a:solidFill>
            </a:endParaRPr>
          </a:p>
          <a:p>
            <a:pPr indent="0" lvl="0" marL="88900" marR="407034" rtl="0" algn="l">
              <a:lnSpc>
                <a:spcPct val="127499"/>
              </a:lnSpc>
              <a:spcBef>
                <a:spcPts val="545"/>
              </a:spcBef>
              <a:spcAft>
                <a:spcPts val="0"/>
              </a:spcAft>
              <a:buSzPts val="1400"/>
              <a:buNone/>
            </a:pPr>
            <a:r>
              <a:rPr lang="en-US" sz="2550">
                <a:solidFill>
                  <a:schemeClr val="lt1"/>
                </a:solidFill>
              </a:rPr>
              <a:t>Web3 Architect, Full Stack Developer, UI/UX Designer, Web Researcher</a:t>
            </a:r>
            <a:endParaRPr sz="2550">
              <a:solidFill>
                <a:schemeClr val="lt1"/>
              </a:solidFill>
            </a:endParaRPr>
          </a:p>
          <a:p>
            <a:pPr indent="0" lvl="0" marL="88900" marR="3232150" rtl="0" algn="l">
              <a:lnSpc>
                <a:spcPct val="123000"/>
              </a:lnSpc>
              <a:spcBef>
                <a:spcPts val="1110"/>
              </a:spcBef>
              <a:spcAft>
                <a:spcPts val="0"/>
              </a:spcAft>
              <a:buSzPts val="1400"/>
              <a:buNone/>
            </a:pPr>
            <a:r>
              <a:rPr lang="en-US" sz="21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dante@raincloud.earth</a:t>
            </a:r>
            <a:r>
              <a:rPr lang="en-US" sz="2100">
                <a:solidFill>
                  <a:schemeClr val="lt1"/>
                </a:solidFill>
              </a:rPr>
              <a:t> </a:t>
            </a:r>
            <a:r>
              <a:rPr lang="en-US" sz="2100" u="sng">
                <a:solidFill>
                  <a:schemeClr val="lt1"/>
                </a:solidFill>
              </a:rPr>
              <a:t>https://raincloud.earth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206" name="Google Shape;206;p1"/>
          <p:cNvSpPr txBox="1"/>
          <p:nvPr>
            <p:ph type="title"/>
          </p:nvPr>
        </p:nvSpPr>
        <p:spPr>
          <a:xfrm>
            <a:off x="1511150" y="1135000"/>
            <a:ext cx="99825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5600">
                <a:solidFill>
                  <a:schemeClr val="lt1"/>
                </a:solidFill>
              </a:rPr>
              <a:t>State of Filecoin</a:t>
            </a:r>
            <a:endParaRPr sz="5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7" name="Google Shape;20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2825" y="3075936"/>
            <a:ext cx="3312863" cy="330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62950" y="6186050"/>
            <a:ext cx="4543999" cy="294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9500" y="8072200"/>
            <a:ext cx="5991900" cy="10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5452" y="455975"/>
            <a:ext cx="1534875" cy="1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8" name="Google Shape;278;g1956fff0555_0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1625600"/>
            <a:ext cx="7342295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956fff0555_0_201"/>
          <p:cNvSpPr/>
          <p:nvPr/>
        </p:nvSpPr>
        <p:spPr>
          <a:xfrm>
            <a:off x="3338900" y="685875"/>
            <a:ext cx="6631800" cy="17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1" i="0" lang="en-US" sz="9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Thank You</a:t>
            </a:r>
            <a:endParaRPr b="0" i="0" sz="9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g1956fff0555_0_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89" y="7753639"/>
            <a:ext cx="1570863" cy="157086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956fff0555_0_201"/>
          <p:cNvSpPr txBox="1"/>
          <p:nvPr>
            <p:ph idx="4294967295" type="body"/>
          </p:nvPr>
        </p:nvSpPr>
        <p:spPr>
          <a:xfrm>
            <a:off x="2746250" y="7671625"/>
            <a:ext cx="8844600" cy="15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0175">
            <a:spAutoFit/>
          </a:bodyPr>
          <a:lstStyle/>
          <a:p>
            <a:pPr indent="0" lvl="0" marL="0" marR="3232150" rtl="0" algn="l">
              <a:lnSpc>
                <a:spcPct val="123000"/>
              </a:lnSpc>
              <a:spcBef>
                <a:spcPts val="1110"/>
              </a:spcBef>
              <a:spcAft>
                <a:spcPts val="0"/>
              </a:spcAft>
              <a:buSzPts val="1700"/>
              <a:buNone/>
            </a:pPr>
            <a:r>
              <a:rPr lang="en-US" sz="2100" u="sng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dante@raincloud.earth</a:t>
            </a:r>
            <a:r>
              <a:rPr lang="en-US" sz="2100">
                <a:solidFill>
                  <a:schemeClr val="accent3"/>
                </a:solidFill>
              </a:rPr>
              <a:t> </a:t>
            </a:r>
            <a:endParaRPr sz="2100">
              <a:solidFill>
                <a:schemeClr val="accent3"/>
              </a:solidFill>
            </a:endParaRPr>
          </a:p>
          <a:p>
            <a:pPr indent="0" lvl="0" marL="0" marR="3232150" rtl="0" algn="l">
              <a:lnSpc>
                <a:spcPct val="123000"/>
              </a:lnSpc>
              <a:spcBef>
                <a:spcPts val="1110"/>
              </a:spcBef>
              <a:spcAft>
                <a:spcPts val="0"/>
              </a:spcAft>
              <a:buSzPts val="1700"/>
              <a:buNone/>
            </a:pPr>
            <a:r>
              <a:rPr lang="en-US" sz="2100" u="sng">
                <a:solidFill>
                  <a:schemeClr val="accent3"/>
                </a:solidFill>
              </a:rPr>
              <a:t>https://raincloud.earth</a:t>
            </a:r>
            <a:endParaRPr sz="2100" u="sng">
              <a:solidFill>
                <a:schemeClr val="accent3"/>
              </a:solidFill>
            </a:endParaRPr>
          </a:p>
          <a:p>
            <a:pPr indent="0" lvl="0" marL="0" marR="3232150" rtl="0" algn="l">
              <a:lnSpc>
                <a:spcPct val="123000"/>
              </a:lnSpc>
              <a:spcBef>
                <a:spcPts val="1110"/>
              </a:spcBef>
              <a:spcAft>
                <a:spcPts val="0"/>
              </a:spcAft>
              <a:buSzPts val="1700"/>
              <a:buNone/>
            </a:pPr>
            <a:r>
              <a:rPr lang="en-US" sz="2100" u="sng">
                <a:solidFill>
                  <a:schemeClr val="accent3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https://twitter.com/KonvergenceInc</a:t>
            </a:r>
            <a:r>
              <a:rPr lang="en-US" sz="2100">
                <a:solidFill>
                  <a:schemeClr val="accent3"/>
                </a:solidFill>
              </a:rPr>
              <a:t>   </a:t>
            </a:r>
            <a:endParaRPr sz="2100" u="sng">
              <a:solidFill>
                <a:schemeClr val="accent3"/>
              </a:solidFill>
            </a:endParaRPr>
          </a:p>
        </p:txBody>
      </p:sp>
      <p:pic>
        <p:nvPicPr>
          <p:cNvPr id="282" name="Google Shape;282;g1956fff0555_0_2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64903" y="7753650"/>
            <a:ext cx="1798547" cy="157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30cd809bc9_0_7"/>
          <p:cNvSpPr txBox="1"/>
          <p:nvPr/>
        </p:nvSpPr>
        <p:spPr>
          <a:xfrm>
            <a:off x="1959955" y="635419"/>
            <a:ext cx="90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Scaling Filecoin - IPC</a:t>
            </a:r>
            <a:endParaRPr b="1" i="0" sz="45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6" name="Google Shape;216;g230cd809bc9_0_7"/>
          <p:cNvSpPr txBox="1"/>
          <p:nvPr/>
        </p:nvSpPr>
        <p:spPr>
          <a:xfrm>
            <a:off x="1634600" y="8611829"/>
            <a:ext cx="973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18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https://ipc.space</a:t>
            </a:r>
            <a:endParaRPr b="1" i="0" sz="18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7" name="Google Shape;217;g230cd809bc9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451" y="455975"/>
            <a:ext cx="1135150" cy="99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230cd809bc9_0_7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788" y="1830875"/>
            <a:ext cx="11987226" cy="639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30cd809bc9_0_0"/>
          <p:cNvSpPr txBox="1"/>
          <p:nvPr/>
        </p:nvSpPr>
        <p:spPr>
          <a:xfrm>
            <a:off x="1959955" y="487144"/>
            <a:ext cx="90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InterPlanetary Consensus - IPC</a:t>
            </a:r>
            <a:endParaRPr b="1" i="0" sz="45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4" name="Google Shape;224;g230cd809bc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70188" y="8118700"/>
            <a:ext cx="1354862" cy="1183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230cd809bc9_0_0"/>
          <p:cNvSpPr txBox="1"/>
          <p:nvPr/>
        </p:nvSpPr>
        <p:spPr>
          <a:xfrm>
            <a:off x="1763300" y="8325600"/>
            <a:ext cx="9478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https://github.com/consensus-shipyard/IPC-design-reference-spec/raw/main/main.pdf</a:t>
            </a:r>
            <a:endParaRPr b="1" sz="1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6" name="Google Shape;226;g230cd809bc9_0_0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7925" y="1452569"/>
            <a:ext cx="10888938" cy="6646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4a8a7f1ec_0_4"/>
          <p:cNvSpPr txBox="1"/>
          <p:nvPr/>
        </p:nvSpPr>
        <p:spPr>
          <a:xfrm>
            <a:off x="1959955" y="635419"/>
            <a:ext cx="90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Hear it from them!</a:t>
            </a:r>
            <a:endParaRPr b="1" i="0" sz="45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2" name="Google Shape;232;g224a8a7f1ec_0_4"/>
          <p:cNvSpPr txBox="1"/>
          <p:nvPr/>
        </p:nvSpPr>
        <p:spPr>
          <a:xfrm>
            <a:off x="1634600" y="8809529"/>
            <a:ext cx="973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My Cal with Consensus Lab: </a:t>
            </a:r>
            <a:r>
              <a:rPr b="1" lang="en-US" sz="18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https://app.fireflies.ai/view/Konvergence-IPC::ycmoRxJcKOdlwJK9</a:t>
            </a:r>
            <a:endParaRPr b="1" i="0" sz="18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3" name="Google Shape;233;g224a8a7f1ec_0_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451" y="455975"/>
            <a:ext cx="1135150" cy="99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24a8a7f1ec_0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6475" y="1717624"/>
            <a:ext cx="9451850" cy="6748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30cd809bc9_0_14"/>
          <p:cNvSpPr txBox="1"/>
          <p:nvPr/>
        </p:nvSpPr>
        <p:spPr>
          <a:xfrm>
            <a:off x="2058830" y="437694"/>
            <a:ext cx="90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IPC Subnet Model</a:t>
            </a:r>
            <a:endParaRPr b="1" i="0" sz="45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0" name="Google Shape;240;g230cd809bc9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70188" y="8118700"/>
            <a:ext cx="1354862" cy="118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30cd809bc9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8413" y="1252794"/>
            <a:ext cx="7147966" cy="8074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24a8a7f1ec_0_13"/>
          <p:cNvSpPr txBox="1"/>
          <p:nvPr/>
        </p:nvSpPr>
        <p:spPr>
          <a:xfrm>
            <a:off x="2058830" y="437694"/>
            <a:ext cx="90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IPC Implementation</a:t>
            </a:r>
            <a:endParaRPr b="1" i="0" sz="45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7" name="Google Shape;247;g224a8a7f1ec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70188" y="8118700"/>
            <a:ext cx="1354862" cy="118332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24a8a7f1ec_0_13"/>
          <p:cNvSpPr txBox="1"/>
          <p:nvPr/>
        </p:nvSpPr>
        <p:spPr>
          <a:xfrm>
            <a:off x="595850" y="7943100"/>
            <a:ext cx="11813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IPC-Agent Readme: </a:t>
            </a:r>
            <a:r>
              <a:rPr b="1" lang="en-US" sz="18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https://github.com/consensus-shipyard/ipc-agent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Quickstart Guide: </a:t>
            </a:r>
            <a:r>
              <a:rPr b="1" lang="en-US" sz="18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https://github.com/consensus-shipyard/ipc-agent/blob/main/docs/quickstart.md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9" name="Google Shape;249;g224a8a7f1ec_0_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700" y="1328994"/>
            <a:ext cx="11911409" cy="6461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24a8a7f1ec_0_19"/>
          <p:cNvSpPr txBox="1"/>
          <p:nvPr/>
        </p:nvSpPr>
        <p:spPr>
          <a:xfrm>
            <a:off x="2058830" y="437694"/>
            <a:ext cx="90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IPC Timeline &amp; Considerations</a:t>
            </a:r>
            <a:endParaRPr b="1" i="0" sz="45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5" name="Google Shape;255;g224a8a7f1ec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70188" y="8118700"/>
            <a:ext cx="1354862" cy="118332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24a8a7f1ec_0_19"/>
          <p:cNvSpPr txBox="1"/>
          <p:nvPr/>
        </p:nvSpPr>
        <p:spPr>
          <a:xfrm>
            <a:off x="1831575" y="2130950"/>
            <a:ext cx="95394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Char char="●"/>
            </a:pPr>
            <a:r>
              <a:rPr b="1" lang="en-US" sz="3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Still considering Architectural Issues</a:t>
            </a:r>
            <a:endParaRPr b="1" sz="3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Char char="●"/>
            </a:pPr>
            <a:r>
              <a:rPr b="1" lang="en-US" sz="3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Communicating with Filecoin Miners</a:t>
            </a:r>
            <a:endParaRPr b="1" sz="3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Char char="●"/>
            </a:pPr>
            <a:r>
              <a:rPr b="1" lang="en-US" sz="3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Lotus implementation, </a:t>
            </a:r>
            <a:r>
              <a:rPr b="1" lang="en-US" sz="35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BNB</a:t>
            </a:r>
            <a:r>
              <a:rPr b="1" lang="en-US" sz="3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Consensus Engine &amp; </a:t>
            </a:r>
            <a:r>
              <a:rPr b="1" lang="en-US" sz="35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Tendermint</a:t>
            </a:r>
            <a:endParaRPr b="1" sz="3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Char char="●"/>
            </a:pPr>
            <a:r>
              <a:rPr b="1" lang="en-US" sz="3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Hoping to launch to Mainnet in July 2023</a:t>
            </a:r>
            <a:endParaRPr b="1" sz="3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30cd809bc9_0_583"/>
          <p:cNvSpPr txBox="1"/>
          <p:nvPr>
            <p:ph idx="4294967295" type="title"/>
          </p:nvPr>
        </p:nvSpPr>
        <p:spPr>
          <a:xfrm>
            <a:off x="779396" y="5917104"/>
            <a:ext cx="10419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700">
                <a:solidFill>
                  <a:schemeClr val="lt1"/>
                </a:solidFill>
              </a:rPr>
              <a:t>Join us on Slack!</a:t>
            </a:r>
            <a:endParaRPr sz="4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>
                <a:solidFill>
                  <a:schemeClr val="lt1"/>
                </a:solidFill>
              </a:rPr>
              <a:t>Continue Discussions online</a:t>
            </a:r>
            <a:endParaRPr sz="3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>
                <a:solidFill>
                  <a:schemeClr val="lt1"/>
                </a:solidFill>
              </a:rPr>
              <a:t>Get Event updates</a:t>
            </a:r>
            <a:endParaRPr sz="3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>
                <a:solidFill>
                  <a:schemeClr val="lt1"/>
                </a:solidFill>
              </a:rPr>
              <a:t>Reach out to Organizers</a:t>
            </a:r>
            <a:endParaRPr sz="3500">
              <a:solidFill>
                <a:schemeClr val="lt1"/>
              </a:solidFill>
            </a:endParaRPr>
          </a:p>
          <a:p>
            <a:pPr indent="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4000"/>
          </a:p>
        </p:txBody>
      </p:sp>
      <p:pic>
        <p:nvPicPr>
          <p:cNvPr id="263" name="Google Shape;263;g230cd809bc9_0_5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43538" y="7718950"/>
            <a:ext cx="1354862" cy="118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30cd809bc9_0_5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8013" y="1243675"/>
            <a:ext cx="4128775" cy="41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30cd809bc9_0_590"/>
          <p:cNvSpPr txBox="1"/>
          <p:nvPr>
            <p:ph idx="4294967295" type="title"/>
          </p:nvPr>
        </p:nvSpPr>
        <p:spPr>
          <a:xfrm>
            <a:off x="789778" y="5718657"/>
            <a:ext cx="104199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700">
                <a:solidFill>
                  <a:schemeClr val="lt1"/>
                </a:solidFill>
              </a:rPr>
              <a:t>Survey</a:t>
            </a:r>
            <a:endParaRPr sz="4700">
              <a:solidFill>
                <a:schemeClr val="lt1"/>
              </a:solidFill>
            </a:endParaRPr>
          </a:p>
          <a:p>
            <a:pPr indent="-3556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Char char="●"/>
            </a:pPr>
            <a:r>
              <a:rPr lang="en-US" sz="4000">
                <a:solidFill>
                  <a:schemeClr val="lt1"/>
                </a:solidFill>
              </a:rPr>
              <a:t>Filecoin Orbit Community Program </a:t>
            </a:r>
            <a:r>
              <a:rPr lang="en-US" sz="40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Survey</a:t>
            </a:r>
            <a:endParaRPr sz="4000">
              <a:solidFill>
                <a:schemeClr val="lt1"/>
              </a:solidFill>
            </a:endParaRPr>
          </a:p>
          <a:p>
            <a:pPr indent="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4000"/>
          </a:p>
        </p:txBody>
      </p:sp>
      <p:pic>
        <p:nvPicPr>
          <p:cNvPr id="271" name="Google Shape;271;g230cd809bc9_0_5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2802" y="975153"/>
            <a:ext cx="4419200" cy="439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230cd809bc9_0_5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43538" y="7718950"/>
            <a:ext cx="1354862" cy="118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rbit">
  <a:themeElements>
    <a:clrScheme name="Office">
      <a:dk1>
        <a:srgbClr val="FFFFFF"/>
      </a:dk1>
      <a:lt1>
        <a:srgbClr val="FFFFFF"/>
      </a:lt1>
      <a:dk2>
        <a:srgbClr val="FFFFFF"/>
      </a:dk2>
      <a:lt2>
        <a:srgbClr val="75F0C7"/>
      </a:lt2>
      <a:accent1>
        <a:srgbClr val="FF7E7E"/>
      </a:accent1>
      <a:accent2>
        <a:srgbClr val="0090FF"/>
      </a:accent2>
      <a:accent3>
        <a:srgbClr val="001D33"/>
      </a:accent3>
      <a:accent4>
        <a:srgbClr val="75F0C7"/>
      </a:accent4>
      <a:accent5>
        <a:srgbClr val="FFFFFF"/>
      </a:accent5>
      <a:accent6>
        <a:srgbClr val="FFFFFF"/>
      </a:accent6>
      <a:hlink>
        <a:srgbClr val="75F0C7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2022-11-22T06:43:16Z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2022-08-24T00:00:00Z</vt:filetime>
  </property>
  <property fmtid="{D5CDD505-2E9C-101B-9397-08002B2CF9AE}" pid="3" name="Creator">
    <vt:lpwstr>Keynote</vt:lpwstr>
  </property>
  <property fmtid="{D5CDD505-2E9C-101B-9397-08002B2CF9AE}" pid="4" name="LastSaved">
    <vt:filetime>2022-11-22T00:00:00Z</vt:filetime>
  </property>
  <property fmtid="{D5CDD505-2E9C-101B-9397-08002B2CF9AE}" pid="5" name="Producer">
    <vt:lpwstr>macOS Version 10.16 (Build 20G527) Quartz PDFContext</vt:lpwstr>
  </property>
</Properties>
</file>